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8EFA00"/>
    <a:srgbClr val="942093"/>
    <a:srgbClr val="FF40FF"/>
    <a:srgbClr val="C55A11"/>
    <a:srgbClr val="B5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9"/>
    <p:restoredTop sz="87755"/>
  </p:normalViewPr>
  <p:slideViewPr>
    <p:cSldViewPr snapToGrid="0">
      <p:cViewPr varScale="1">
        <p:scale>
          <a:sx n="112" d="100"/>
          <a:sy n="112" d="100"/>
        </p:scale>
        <p:origin x="1640" y="176"/>
      </p:cViewPr>
      <p:guideLst/>
    </p:cSldViewPr>
  </p:slideViewPr>
  <p:outlineViewPr>
    <p:cViewPr>
      <p:scale>
        <a:sx n="70" d="100"/>
        <a:sy n="70" d="100"/>
      </p:scale>
      <p:origin x="0" y="-11248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04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C8313F-D05C-C337-E252-E1E3FE8653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EA401-5067-B88B-93B3-4EEC3A925E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63D62-7C6B-264D-BF2A-05C19DE988BA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95B1C-FD8B-50F7-EFEC-03621E0B18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109D-946D-559E-A239-2B91021D61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BBDBE-8D52-E643-94CC-D19241D4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47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6C126-02B6-B04E-9248-119CAF6626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4511F-89AD-4F41-8904-318FB6FB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0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EE73-9F0D-9CBA-3E3F-2C75F864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D58D-93DB-5F5B-5B09-FEAB4BFE5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EFB6-4B37-A1C2-8570-B7DDBFA0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6C952-1334-8537-4A9E-E4697874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BAB28-6ABA-5C59-637C-448DAA1F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94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405E-AB6E-4E4F-EBAC-1C74A0A3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D0ACE-800C-8BE5-1782-0864B5AAB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567C-96EF-9E0F-113E-2A81F8D9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D8CE6-8BAD-E494-C669-63CB0395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19E4B-BE1C-F3C9-BBFE-A49C71FE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1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D1714-7553-D80A-1AF7-FBB00BB21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E473E-D85D-EBE7-4FD7-62BA67660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72556-B7A0-B69E-16DC-D8676826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357B-FBA1-9CE8-47F0-BC0E96FC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08319-3ABE-64F5-5371-6389D40D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5758B-1656-5C01-3165-EC2E664A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7428-7273-6203-196A-970C7171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6C70-ABF9-EBEF-AAA8-4DB65304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0231-47C2-F50F-8779-D0032288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5FBE-39AA-2D88-CD95-8FFF78B2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3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6C50-98E8-A5C6-3381-1CE0C27F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F142F-894D-AA7C-DBC8-032FC9557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BF5A-F203-4FDF-CC58-2586231E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9721F-24AE-271F-2CE4-68941A8B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6FAD1-05BB-5421-188C-26183E6C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5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5A4F-1513-74AD-7E4C-B0921066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35B28-8AF0-B98E-259C-54573A721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B17B4-C0C0-2FF7-503B-D5018910B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2D3E-619A-77B5-ED03-96059273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47F80-621F-443D-6A38-1C1B067A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847A3-5DA8-8DCC-691C-1B8811C1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733B-5A0E-A74B-E3C9-B5129D7E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72441-F4FF-AFCD-E68F-7EDEF9A2B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6572C-C462-7A4B-0229-7060B0AC4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B84DC-1E7F-9F05-F755-6F723697B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577C6-B025-863A-656E-13F97C172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20F7D-53FC-B3E7-B652-E59B8844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08136-3B4C-3D35-1E5F-7C5A6925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EEF81-E836-0823-A1BD-BEAA4268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4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C814-18D4-9D2C-3DF6-FB2010C0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4CDF83-2EA6-3B85-8246-698396BB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4A7FB-91BB-B298-B0D0-A8E1886B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1906E-96F2-3C63-FA50-5A9C9551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8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5B91C-A436-E67B-375F-F8635897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79893-3503-01CE-9B96-58B504D2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38A99-1DA8-2FB6-88F5-8EDD6288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7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D06B-7469-0F36-BC4B-D296A420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C4D9-0FC2-7953-723A-E6E2FDE8E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8BE90-1EE5-689D-5871-D7133D893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90BA-E436-9EED-E3A2-043FD6E5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F6BC8-4ECD-5F99-7BCA-39426332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F4330-289B-420D-E538-7E1BC593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1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BF4-8227-A005-E63F-FBB9832C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928981-2D66-D5A6-1311-C3246C575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D3A4D-659E-8B0F-78D8-0F13E57E3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B979F-B8FB-B83A-2A56-4886F863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5C9F7-013A-5504-EC01-14566EE71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4B9F1-21AA-8626-D17C-F20B7BE8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36C90-ECBD-AECC-D49D-BEDC74C8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BA6B6-BF89-3BF2-96C8-B6ABF0095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B357-5985-0DB7-B224-3AB9F23A9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65F58-1F49-BE46-832A-FEA09DF095BE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2BFDF-6476-53CD-0FDA-2049F89AB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FB41C-FD52-923F-9BA6-264FE8E27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7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85F4-E37D-08BC-B81D-696371842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Title Slide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6E247-343B-E9C1-80E4-E327ED132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/>
              <a:t>By the MODFLOW Development Team</a:t>
            </a:r>
            <a:endParaRPr lang="en-US" sz="3200" baseline="30000"/>
          </a:p>
          <a:p>
            <a:endParaRPr lang="en-US" sz="1600"/>
          </a:p>
          <a:p>
            <a:r>
              <a:rPr lang="en-US" sz="1600"/>
              <a:t>MODFLOW 6 and FloPy: Take Your Modeling to the Next Level</a:t>
            </a:r>
          </a:p>
          <a:p>
            <a:r>
              <a:rPr lang="en-US" sz="1600"/>
              <a:t>Princeton, New Jersey, USA</a:t>
            </a:r>
          </a:p>
          <a:p>
            <a:r>
              <a:rPr lang="en-US" sz="1600"/>
              <a:t>Friday, May 31 – June 1, 2024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C1A78E-C712-1957-6C78-9C8161B4F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5" r="5774" b="42226"/>
          <a:stretch/>
        </p:blipFill>
        <p:spPr>
          <a:xfrm>
            <a:off x="0" y="1"/>
            <a:ext cx="12192000" cy="1124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1CD91-6C1A-7DE7-C307-F981E839E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321" y="78963"/>
            <a:ext cx="1094343" cy="96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194AF-78BB-5B7D-F2A9-766FCC790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93" y="6196146"/>
            <a:ext cx="1884523" cy="612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4BC44-983C-C22A-2742-824914737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614" y="6199823"/>
            <a:ext cx="1314536" cy="578789"/>
          </a:xfrm>
          <a:prstGeom prst="rect">
            <a:avLst/>
          </a:prstGeom>
        </p:spPr>
      </p:pic>
      <p:pic>
        <p:nvPicPr>
          <p:cNvPr id="9" name="Picture 9" descr="UCAR">
            <a:extLst>
              <a:ext uri="{FF2B5EF4-FFF2-40B4-BE49-F238E27FC236}">
                <a16:creationId xmlns:a16="http://schemas.microsoft.com/office/drawing/2014/main" id="{3D78418B-349C-B341-A0D5-DE0026B09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53" y="6284298"/>
            <a:ext cx="1500370" cy="4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B5D95-E070-0975-107C-D443421F92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" y="6283885"/>
            <a:ext cx="1369558" cy="5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2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AA71-8433-2C5B-B140-1691ABD3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87DCB-B66F-320A-F6DE-B8C373816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68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34133</TotalTime>
  <Words>35</Words>
  <Application>Microsoft Macintosh PowerPoint</Application>
  <PresentationFormat>Widescreen</PresentationFormat>
  <Paragraphs>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Title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MODFLOW Developments</dc:title>
  <dc:creator>Langevin, Christian D</dc:creator>
  <cp:lastModifiedBy>Langevin, Christian D</cp:lastModifiedBy>
  <cp:revision>381</cp:revision>
  <dcterms:created xsi:type="dcterms:W3CDTF">2023-08-03T18:21:27Z</dcterms:created>
  <dcterms:modified xsi:type="dcterms:W3CDTF">2024-05-14T11:58:36Z</dcterms:modified>
</cp:coreProperties>
</file>